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チェックポイント" panose="020B0604020202020204" charset="-128"/>
      <p:regular r:id="rId12"/>
    </p:embeddedFont>
    <p:embeddedFont>
      <p:font typeface="Inter" panose="020B0604020202020204" charset="0"/>
      <p:regular r:id="rId13"/>
    </p:embeddedFont>
    <p:embeddedFont>
      <p:font typeface="Inter Bold" panose="020B0604020202020204" charset="0"/>
      <p:regular r:id="rId14"/>
    </p:embeddedFont>
    <p:embeddedFont>
      <p:font typeface="Inter Medium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00008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8.svg"/><Relationship Id="rId10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0.svg"/><Relationship Id="rId5" Type="http://schemas.openxmlformats.org/officeDocument/2006/relationships/image" Target="../media/image21.svg"/><Relationship Id="rId10" Type="http://schemas.openxmlformats.org/officeDocument/2006/relationships/image" Target="../media/image9.png"/><Relationship Id="rId4" Type="http://schemas.openxmlformats.org/officeDocument/2006/relationships/image" Target="../media/image20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Freeform 5"/>
          <p:cNvSpPr/>
          <p:nvPr/>
        </p:nvSpPr>
        <p:spPr>
          <a:xfrm>
            <a:off x="1775819" y="8229600"/>
            <a:ext cx="3890356" cy="4114800"/>
          </a:xfrm>
          <a:custGeom>
            <a:avLst/>
            <a:gdLst/>
            <a:ahLst/>
            <a:cxnLst/>
            <a:rect l="l" t="t" r="r" b="b"/>
            <a:pathLst>
              <a:path w="3890356" h="4114800">
                <a:moveTo>
                  <a:pt x="0" y="0"/>
                </a:moveTo>
                <a:lnTo>
                  <a:pt x="3890356" y="0"/>
                </a:lnTo>
                <a:lnTo>
                  <a:pt x="3890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0" y="-102870"/>
            <a:ext cx="8375985" cy="10389870"/>
            <a:chOff x="0" y="0"/>
            <a:chExt cx="65525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5254" cy="812800"/>
            </a:xfrm>
            <a:custGeom>
              <a:avLst/>
              <a:gdLst/>
              <a:ahLst/>
              <a:cxnLst/>
              <a:rect l="l" t="t" r="r" b="b"/>
              <a:pathLst>
                <a:path w="655254" h="812800">
                  <a:moveTo>
                    <a:pt x="0" y="0"/>
                  </a:moveTo>
                  <a:lnTo>
                    <a:pt x="655254" y="0"/>
                  </a:lnTo>
                  <a:lnTo>
                    <a:pt x="65525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r="-41159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8" name="Freeform 8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8DBAE2-C597-ADDC-D57C-15AA78433E26}"/>
              </a:ext>
            </a:extLst>
          </p:cNvPr>
          <p:cNvGrpSpPr/>
          <p:nvPr/>
        </p:nvGrpSpPr>
        <p:grpSpPr>
          <a:xfrm>
            <a:off x="9367726" y="7704659"/>
            <a:ext cx="7144455" cy="1049882"/>
            <a:chOff x="9224796" y="8048256"/>
            <a:chExt cx="7144455" cy="104988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015AE5D-2C74-27B4-B33A-10FB2C69017C}"/>
                </a:ext>
              </a:extLst>
            </p:cNvPr>
            <p:cNvSpPr/>
            <p:nvPr/>
          </p:nvSpPr>
          <p:spPr>
            <a:xfrm rot="138511">
              <a:off x="10056967" y="8048256"/>
              <a:ext cx="5410200" cy="1049882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500" dirty="0"/>
            </a:p>
          </p:txBody>
        </p:sp>
        <p:sp>
          <p:nvSpPr>
            <p:cNvPr id="9" name="TextBox 9"/>
            <p:cNvSpPr txBox="1"/>
            <p:nvPr/>
          </p:nvSpPr>
          <p:spPr>
            <a:xfrm rot="106250">
              <a:off x="9224796" y="8301785"/>
              <a:ext cx="7144455" cy="437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b="1" dirty="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Created by </a:t>
              </a:r>
              <a:r>
                <a:rPr lang="en-US" sz="3600" b="1" dirty="0" err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Sentiview</a:t>
              </a:r>
              <a:r>
                <a:rPr lang="en-US" sz="3399" b="1" dirty="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AI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 rot="-114380">
            <a:off x="8883478" y="1918660"/>
            <a:ext cx="9325831" cy="488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What Are People Saying About This Product?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47557" y="2986013"/>
            <a:ext cx="8592886" cy="442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8"/>
              </a:lnSpc>
            </a:pPr>
            <a:r>
              <a:rPr lang="en-US" sz="15299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028700" y="1028700"/>
            <a:ext cx="3337090" cy="1857249"/>
          </a:xfrm>
          <a:custGeom>
            <a:avLst/>
            <a:gdLst/>
            <a:ahLst/>
            <a:cxnLst/>
            <a:rect l="l" t="t" r="r" b="b"/>
            <a:pathLst>
              <a:path w="3337090" h="1857249">
                <a:moveTo>
                  <a:pt x="3337090" y="0"/>
                </a:moveTo>
                <a:lnTo>
                  <a:pt x="0" y="0"/>
                </a:lnTo>
                <a:lnTo>
                  <a:pt x="0" y="1857249"/>
                </a:lnTo>
                <a:lnTo>
                  <a:pt x="3337090" y="1857249"/>
                </a:lnTo>
                <a:lnTo>
                  <a:pt x="33370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7604290" y="742875"/>
            <a:ext cx="3372068" cy="1857249"/>
          </a:xfrm>
          <a:custGeom>
            <a:avLst/>
            <a:gdLst/>
            <a:ahLst/>
            <a:cxnLst/>
            <a:rect l="l" t="t" r="r" b="b"/>
            <a:pathLst>
              <a:path w="3372068" h="1857249">
                <a:moveTo>
                  <a:pt x="0" y="0"/>
                </a:moveTo>
                <a:lnTo>
                  <a:pt x="3372068" y="0"/>
                </a:lnTo>
                <a:lnTo>
                  <a:pt x="3372068" y="1857249"/>
                </a:lnTo>
                <a:lnTo>
                  <a:pt x="0" y="1857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6226105">
            <a:off x="13324823" y="4560420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2" y="0"/>
                </a:lnTo>
                <a:lnTo>
                  <a:pt x="1501462" y="2152635"/>
                </a:lnTo>
                <a:lnTo>
                  <a:pt x="0" y="2152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-6226105">
            <a:off x="3170576" y="3771746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3" y="0"/>
                </a:lnTo>
                <a:lnTo>
                  <a:pt x="1501463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rot="678521">
            <a:off x="12882207" y="946566"/>
            <a:ext cx="2305763" cy="2305763"/>
          </a:xfrm>
          <a:custGeom>
            <a:avLst/>
            <a:gdLst/>
            <a:ahLst/>
            <a:cxnLst/>
            <a:rect l="l" t="t" r="r" b="b"/>
            <a:pathLst>
              <a:path w="2305763" h="2305763">
                <a:moveTo>
                  <a:pt x="0" y="0"/>
                </a:moveTo>
                <a:lnTo>
                  <a:pt x="2305762" y="0"/>
                </a:lnTo>
                <a:lnTo>
                  <a:pt x="2305762" y="2305762"/>
                </a:lnTo>
                <a:lnTo>
                  <a:pt x="0" y="2305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3911609" y="5833384"/>
            <a:ext cx="1871897" cy="1871897"/>
          </a:xfrm>
          <a:custGeom>
            <a:avLst/>
            <a:gdLst/>
            <a:ahLst/>
            <a:cxnLst/>
            <a:rect l="l" t="t" r="r" b="b"/>
            <a:pathLst>
              <a:path w="1871897" h="1871897">
                <a:moveTo>
                  <a:pt x="0" y="0"/>
                </a:moveTo>
                <a:lnTo>
                  <a:pt x="1871897" y="0"/>
                </a:lnTo>
                <a:lnTo>
                  <a:pt x="1871897" y="1871897"/>
                </a:lnTo>
                <a:lnTo>
                  <a:pt x="0" y="1871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748222-C5C3-BEAD-1958-07F4D856CD06}"/>
              </a:ext>
            </a:extLst>
          </p:cNvPr>
          <p:cNvGrpSpPr/>
          <p:nvPr/>
        </p:nvGrpSpPr>
        <p:grpSpPr>
          <a:xfrm>
            <a:off x="5534061" y="7995126"/>
            <a:ext cx="7144455" cy="1049882"/>
            <a:chOff x="9224796" y="8048256"/>
            <a:chExt cx="7144455" cy="104988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52989F2-EB3F-FD85-5B46-2F28A0FA3745}"/>
                </a:ext>
              </a:extLst>
            </p:cNvPr>
            <p:cNvSpPr/>
            <p:nvPr/>
          </p:nvSpPr>
          <p:spPr>
            <a:xfrm rot="138511">
              <a:off x="10056967" y="8048256"/>
              <a:ext cx="5410200" cy="1049882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500" dirty="0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F907EEFF-20E4-DE0D-9CD8-98C4EB21E07C}"/>
                </a:ext>
              </a:extLst>
            </p:cNvPr>
            <p:cNvSpPr txBox="1"/>
            <p:nvPr/>
          </p:nvSpPr>
          <p:spPr>
            <a:xfrm rot="106250">
              <a:off x="9224796" y="8301785"/>
              <a:ext cx="7144455" cy="437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b="1" dirty="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Created by </a:t>
              </a:r>
              <a:r>
                <a:rPr lang="en-US" sz="3600" b="1" dirty="0" err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Sentiview</a:t>
              </a:r>
              <a:r>
                <a:rPr lang="en-US" sz="3399" b="1" dirty="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AI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72503" y="5341379"/>
            <a:ext cx="9260860" cy="3621666"/>
            <a:chOff x="0" y="0"/>
            <a:chExt cx="2439074" cy="9538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9074" cy="953854"/>
            </a:xfrm>
            <a:custGeom>
              <a:avLst/>
              <a:gdLst/>
              <a:ahLst/>
              <a:cxnLst/>
              <a:rect l="l" t="t" r="r" b="b"/>
              <a:pathLst>
                <a:path w="2439074" h="953854">
                  <a:moveTo>
                    <a:pt x="42635" y="0"/>
                  </a:moveTo>
                  <a:lnTo>
                    <a:pt x="2396439" y="0"/>
                  </a:lnTo>
                  <a:cubicBezTo>
                    <a:pt x="2407747" y="0"/>
                    <a:pt x="2418591" y="4492"/>
                    <a:pt x="2426587" y="12488"/>
                  </a:cubicBezTo>
                  <a:cubicBezTo>
                    <a:pt x="2434582" y="20483"/>
                    <a:pt x="2439074" y="31328"/>
                    <a:pt x="2439074" y="42635"/>
                  </a:cubicBezTo>
                  <a:lnTo>
                    <a:pt x="2439074" y="911219"/>
                  </a:lnTo>
                  <a:cubicBezTo>
                    <a:pt x="2439074" y="934766"/>
                    <a:pt x="2419986" y="953854"/>
                    <a:pt x="2396439" y="953854"/>
                  </a:cubicBezTo>
                  <a:lnTo>
                    <a:pt x="42635" y="953854"/>
                  </a:lnTo>
                  <a:cubicBezTo>
                    <a:pt x="19088" y="953854"/>
                    <a:pt x="0" y="934766"/>
                    <a:pt x="0" y="911219"/>
                  </a:cubicBezTo>
                  <a:lnTo>
                    <a:pt x="0" y="42635"/>
                  </a:lnTo>
                  <a:cubicBezTo>
                    <a:pt x="0" y="19088"/>
                    <a:pt x="19088" y="0"/>
                    <a:pt x="42635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39074" cy="991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5041977"/>
            <a:ext cx="5485088" cy="5846509"/>
          </a:xfrm>
          <a:custGeom>
            <a:avLst/>
            <a:gdLst/>
            <a:ahLst/>
            <a:cxnLst/>
            <a:rect l="l" t="t" r="r" b="b"/>
            <a:pathLst>
              <a:path w="5485088" h="5846509">
                <a:moveTo>
                  <a:pt x="0" y="0"/>
                </a:moveTo>
                <a:lnTo>
                  <a:pt x="5485088" y="0"/>
                </a:lnTo>
                <a:lnTo>
                  <a:pt x="5485088" y="5846509"/>
                </a:lnTo>
                <a:lnTo>
                  <a:pt x="0" y="5846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-6226105">
            <a:off x="277969" y="4040566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2" y="0"/>
                </a:lnTo>
                <a:lnTo>
                  <a:pt x="1501462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171439">
            <a:off x="10880767" y="1016653"/>
            <a:ext cx="4006607" cy="4002856"/>
            <a:chOff x="0" y="0"/>
            <a:chExt cx="3255264" cy="32522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9"/>
              <a:stretch>
                <a:fillRect l="-15" r="-15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10"/>
              <a:stretch>
                <a:fillRect l="-6342" r="-6342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TextBox 17"/>
          <p:cNvSpPr txBox="1"/>
          <p:nvPr/>
        </p:nvSpPr>
        <p:spPr>
          <a:xfrm rot="-186949">
            <a:off x="1564296" y="1199694"/>
            <a:ext cx="7892775" cy="230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Get to Know the Product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1545" y="6707528"/>
            <a:ext cx="7942777" cy="1736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Background is the part of a presentation that explains the context or history behind the topic being discussed. It includes relevant information to understand why the topic is important or relevant.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30154" y="5544336"/>
            <a:ext cx="7942777" cy="129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HP - 14" Chromebook - Intel Celeron - 4GB Memory - 64GB eMMC - Modern Grey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8351" y="5015916"/>
            <a:ext cx="4180727" cy="2323884"/>
            <a:chOff x="0" y="0"/>
            <a:chExt cx="1427939" cy="7937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7939" cy="793729"/>
            </a:xfrm>
            <a:custGeom>
              <a:avLst/>
              <a:gdLst/>
              <a:ahLst/>
              <a:cxnLst/>
              <a:rect l="l" t="t" r="r" b="b"/>
              <a:pathLst>
                <a:path w="1427939" h="793729">
                  <a:moveTo>
                    <a:pt x="94442" y="0"/>
                  </a:moveTo>
                  <a:lnTo>
                    <a:pt x="1333497" y="0"/>
                  </a:lnTo>
                  <a:cubicBezTo>
                    <a:pt x="1358544" y="0"/>
                    <a:pt x="1382566" y="9950"/>
                    <a:pt x="1400277" y="27662"/>
                  </a:cubicBezTo>
                  <a:cubicBezTo>
                    <a:pt x="1417989" y="45373"/>
                    <a:pt x="1427939" y="69395"/>
                    <a:pt x="1427939" y="94442"/>
                  </a:cubicBezTo>
                  <a:lnTo>
                    <a:pt x="1427939" y="699286"/>
                  </a:lnTo>
                  <a:cubicBezTo>
                    <a:pt x="1427939" y="724334"/>
                    <a:pt x="1417989" y="748356"/>
                    <a:pt x="1400277" y="766067"/>
                  </a:cubicBezTo>
                  <a:cubicBezTo>
                    <a:pt x="1382566" y="783779"/>
                    <a:pt x="1358544" y="793729"/>
                    <a:pt x="1333497" y="793729"/>
                  </a:cubicBezTo>
                  <a:lnTo>
                    <a:pt x="94442" y="793729"/>
                  </a:lnTo>
                  <a:cubicBezTo>
                    <a:pt x="69395" y="793729"/>
                    <a:pt x="45373" y="783779"/>
                    <a:pt x="27662" y="766067"/>
                  </a:cubicBezTo>
                  <a:cubicBezTo>
                    <a:pt x="9950" y="748356"/>
                    <a:pt x="0" y="724334"/>
                    <a:pt x="0" y="699286"/>
                  </a:cubicBezTo>
                  <a:lnTo>
                    <a:pt x="0" y="94442"/>
                  </a:lnTo>
                  <a:cubicBezTo>
                    <a:pt x="0" y="69395"/>
                    <a:pt x="9950" y="45373"/>
                    <a:pt x="27662" y="27662"/>
                  </a:cubicBezTo>
                  <a:cubicBezTo>
                    <a:pt x="45373" y="9950"/>
                    <a:pt x="69395" y="0"/>
                    <a:pt x="94442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27939" cy="831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61237" y="5015916"/>
            <a:ext cx="4180727" cy="2323884"/>
            <a:chOff x="0" y="0"/>
            <a:chExt cx="1427939" cy="7937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7939" cy="793729"/>
            </a:xfrm>
            <a:custGeom>
              <a:avLst/>
              <a:gdLst/>
              <a:ahLst/>
              <a:cxnLst/>
              <a:rect l="l" t="t" r="r" b="b"/>
              <a:pathLst>
                <a:path w="1427939" h="793729">
                  <a:moveTo>
                    <a:pt x="94442" y="0"/>
                  </a:moveTo>
                  <a:lnTo>
                    <a:pt x="1333497" y="0"/>
                  </a:lnTo>
                  <a:cubicBezTo>
                    <a:pt x="1358544" y="0"/>
                    <a:pt x="1382566" y="9950"/>
                    <a:pt x="1400277" y="27662"/>
                  </a:cubicBezTo>
                  <a:cubicBezTo>
                    <a:pt x="1417989" y="45373"/>
                    <a:pt x="1427939" y="69395"/>
                    <a:pt x="1427939" y="94442"/>
                  </a:cubicBezTo>
                  <a:lnTo>
                    <a:pt x="1427939" y="699286"/>
                  </a:lnTo>
                  <a:cubicBezTo>
                    <a:pt x="1427939" y="724334"/>
                    <a:pt x="1417989" y="748356"/>
                    <a:pt x="1400277" y="766067"/>
                  </a:cubicBezTo>
                  <a:cubicBezTo>
                    <a:pt x="1382566" y="783779"/>
                    <a:pt x="1358544" y="793729"/>
                    <a:pt x="1333497" y="793729"/>
                  </a:cubicBezTo>
                  <a:lnTo>
                    <a:pt x="94442" y="793729"/>
                  </a:lnTo>
                  <a:cubicBezTo>
                    <a:pt x="69395" y="793729"/>
                    <a:pt x="45373" y="783779"/>
                    <a:pt x="27662" y="766067"/>
                  </a:cubicBezTo>
                  <a:cubicBezTo>
                    <a:pt x="9950" y="748356"/>
                    <a:pt x="0" y="724334"/>
                    <a:pt x="0" y="699286"/>
                  </a:cubicBezTo>
                  <a:lnTo>
                    <a:pt x="0" y="94442"/>
                  </a:lnTo>
                  <a:cubicBezTo>
                    <a:pt x="0" y="69395"/>
                    <a:pt x="9950" y="45373"/>
                    <a:pt x="27662" y="27662"/>
                  </a:cubicBezTo>
                  <a:cubicBezTo>
                    <a:pt x="45373" y="9950"/>
                    <a:pt x="69395" y="0"/>
                    <a:pt x="94442" y="0"/>
                  </a:cubicBezTo>
                  <a:close/>
                </a:path>
              </a:pathLst>
            </a:custGeom>
            <a:solidFill>
              <a:srgbClr val="F5EFE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27939" cy="831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74307" y="5015916"/>
            <a:ext cx="4180727" cy="2323884"/>
            <a:chOff x="0" y="0"/>
            <a:chExt cx="1427939" cy="7937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27939" cy="793729"/>
            </a:xfrm>
            <a:custGeom>
              <a:avLst/>
              <a:gdLst/>
              <a:ahLst/>
              <a:cxnLst/>
              <a:rect l="l" t="t" r="r" b="b"/>
              <a:pathLst>
                <a:path w="1427939" h="793729">
                  <a:moveTo>
                    <a:pt x="94442" y="0"/>
                  </a:moveTo>
                  <a:lnTo>
                    <a:pt x="1333497" y="0"/>
                  </a:lnTo>
                  <a:cubicBezTo>
                    <a:pt x="1358544" y="0"/>
                    <a:pt x="1382566" y="9950"/>
                    <a:pt x="1400277" y="27662"/>
                  </a:cubicBezTo>
                  <a:cubicBezTo>
                    <a:pt x="1417989" y="45373"/>
                    <a:pt x="1427939" y="69395"/>
                    <a:pt x="1427939" y="94442"/>
                  </a:cubicBezTo>
                  <a:lnTo>
                    <a:pt x="1427939" y="699286"/>
                  </a:lnTo>
                  <a:cubicBezTo>
                    <a:pt x="1427939" y="724334"/>
                    <a:pt x="1417989" y="748356"/>
                    <a:pt x="1400277" y="766067"/>
                  </a:cubicBezTo>
                  <a:cubicBezTo>
                    <a:pt x="1382566" y="783779"/>
                    <a:pt x="1358544" y="793729"/>
                    <a:pt x="1333497" y="793729"/>
                  </a:cubicBezTo>
                  <a:lnTo>
                    <a:pt x="94442" y="793729"/>
                  </a:lnTo>
                  <a:cubicBezTo>
                    <a:pt x="69395" y="793729"/>
                    <a:pt x="45373" y="783779"/>
                    <a:pt x="27662" y="766067"/>
                  </a:cubicBezTo>
                  <a:cubicBezTo>
                    <a:pt x="9950" y="748356"/>
                    <a:pt x="0" y="724334"/>
                    <a:pt x="0" y="699286"/>
                  </a:cubicBezTo>
                  <a:lnTo>
                    <a:pt x="0" y="94442"/>
                  </a:lnTo>
                  <a:cubicBezTo>
                    <a:pt x="0" y="69395"/>
                    <a:pt x="9950" y="45373"/>
                    <a:pt x="27662" y="27662"/>
                  </a:cubicBezTo>
                  <a:cubicBezTo>
                    <a:pt x="45373" y="9950"/>
                    <a:pt x="69395" y="0"/>
                    <a:pt x="94442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27939" cy="831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977526" y="5876659"/>
            <a:ext cx="3574288" cy="90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$1,299.99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89995" y="1406616"/>
            <a:ext cx="13201650" cy="230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Quick Product Summary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525982" y="2726871"/>
            <a:ext cx="2658103" cy="1464015"/>
          </a:xfrm>
          <a:custGeom>
            <a:avLst/>
            <a:gdLst/>
            <a:ahLst/>
            <a:cxnLst/>
            <a:rect l="l" t="t" r="r" b="b"/>
            <a:pathLst>
              <a:path w="2658103" h="1464015">
                <a:moveTo>
                  <a:pt x="0" y="0"/>
                </a:moveTo>
                <a:lnTo>
                  <a:pt x="2658103" y="0"/>
                </a:lnTo>
                <a:lnTo>
                  <a:pt x="2658103" y="1464016"/>
                </a:lnTo>
                <a:lnTo>
                  <a:pt x="0" y="146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-1025312" y="2746915"/>
            <a:ext cx="2658103" cy="1464015"/>
          </a:xfrm>
          <a:custGeom>
            <a:avLst/>
            <a:gdLst/>
            <a:ahLst/>
            <a:cxnLst/>
            <a:rect l="l" t="t" r="r" b="b"/>
            <a:pathLst>
              <a:path w="2658103" h="1464015">
                <a:moveTo>
                  <a:pt x="0" y="0"/>
                </a:moveTo>
                <a:lnTo>
                  <a:pt x="2658103" y="0"/>
                </a:lnTo>
                <a:lnTo>
                  <a:pt x="2658103" y="1464016"/>
                </a:lnTo>
                <a:lnTo>
                  <a:pt x="0" y="146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 rot="-6226105">
            <a:off x="16671336" y="7623876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3" y="0"/>
                </a:lnTo>
                <a:lnTo>
                  <a:pt x="1501463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 rot="-6226105">
            <a:off x="115201" y="7623876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3" y="0"/>
                </a:lnTo>
                <a:lnTo>
                  <a:pt x="1501463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TextBox 23"/>
          <p:cNvSpPr txBox="1"/>
          <p:nvPr/>
        </p:nvSpPr>
        <p:spPr>
          <a:xfrm>
            <a:off x="13934450" y="5261788"/>
            <a:ext cx="3617364" cy="5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86086" y="5988352"/>
            <a:ext cx="3574288" cy="90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1,083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3010" y="5373481"/>
            <a:ext cx="3617364" cy="5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Review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52637" y="5988352"/>
            <a:ext cx="3574288" cy="90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4.8/5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09561" y="5373481"/>
            <a:ext cx="3617364" cy="5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Rating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32966" y="4969285"/>
            <a:ext cx="4180727" cy="2323884"/>
            <a:chOff x="0" y="0"/>
            <a:chExt cx="1427939" cy="79372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7939" cy="793729"/>
            </a:xfrm>
            <a:custGeom>
              <a:avLst/>
              <a:gdLst/>
              <a:ahLst/>
              <a:cxnLst/>
              <a:rect l="l" t="t" r="r" b="b"/>
              <a:pathLst>
                <a:path w="1427939" h="793729">
                  <a:moveTo>
                    <a:pt x="94442" y="0"/>
                  </a:moveTo>
                  <a:lnTo>
                    <a:pt x="1333497" y="0"/>
                  </a:lnTo>
                  <a:cubicBezTo>
                    <a:pt x="1358544" y="0"/>
                    <a:pt x="1382566" y="9950"/>
                    <a:pt x="1400277" y="27662"/>
                  </a:cubicBezTo>
                  <a:cubicBezTo>
                    <a:pt x="1417989" y="45373"/>
                    <a:pt x="1427939" y="69395"/>
                    <a:pt x="1427939" y="94442"/>
                  </a:cubicBezTo>
                  <a:lnTo>
                    <a:pt x="1427939" y="699286"/>
                  </a:lnTo>
                  <a:cubicBezTo>
                    <a:pt x="1427939" y="724334"/>
                    <a:pt x="1417989" y="748356"/>
                    <a:pt x="1400277" y="766067"/>
                  </a:cubicBezTo>
                  <a:cubicBezTo>
                    <a:pt x="1382566" y="783779"/>
                    <a:pt x="1358544" y="793729"/>
                    <a:pt x="1333497" y="793729"/>
                  </a:cubicBezTo>
                  <a:lnTo>
                    <a:pt x="94442" y="793729"/>
                  </a:lnTo>
                  <a:cubicBezTo>
                    <a:pt x="69395" y="793729"/>
                    <a:pt x="45373" y="783779"/>
                    <a:pt x="27662" y="766067"/>
                  </a:cubicBezTo>
                  <a:cubicBezTo>
                    <a:pt x="9950" y="748356"/>
                    <a:pt x="0" y="724334"/>
                    <a:pt x="0" y="699286"/>
                  </a:cubicBezTo>
                  <a:lnTo>
                    <a:pt x="0" y="94442"/>
                  </a:lnTo>
                  <a:cubicBezTo>
                    <a:pt x="0" y="69395"/>
                    <a:pt x="9950" y="45373"/>
                    <a:pt x="27662" y="27662"/>
                  </a:cubicBezTo>
                  <a:cubicBezTo>
                    <a:pt x="45373" y="9950"/>
                    <a:pt x="69395" y="0"/>
                    <a:pt x="94442" y="0"/>
                  </a:cubicBezTo>
                  <a:close/>
                </a:path>
              </a:pathLst>
            </a:custGeom>
            <a:solidFill>
              <a:srgbClr val="F5EFE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427939" cy="831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57816" y="5941721"/>
            <a:ext cx="3574288" cy="90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92%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4740" y="5326850"/>
            <a:ext cx="3617364" cy="5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Recommendation </a:t>
            </a:r>
          </a:p>
        </p:txBody>
      </p:sp>
      <p:sp>
        <p:nvSpPr>
          <p:cNvPr id="33" name="Freeform 33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4482700"/>
            <a:ext cx="8115300" cy="2173612"/>
            <a:chOff x="0" y="0"/>
            <a:chExt cx="3291764" cy="881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1764" cy="881670"/>
            </a:xfrm>
            <a:custGeom>
              <a:avLst/>
              <a:gdLst/>
              <a:ahLst/>
              <a:cxnLst/>
              <a:rect l="l" t="t" r="r" b="b"/>
              <a:pathLst>
                <a:path w="3291764" h="881670">
                  <a:moveTo>
                    <a:pt x="48654" y="0"/>
                  </a:moveTo>
                  <a:lnTo>
                    <a:pt x="3243110" y="0"/>
                  </a:lnTo>
                  <a:cubicBezTo>
                    <a:pt x="3269981" y="0"/>
                    <a:pt x="3291764" y="21783"/>
                    <a:pt x="3291764" y="48654"/>
                  </a:cubicBezTo>
                  <a:lnTo>
                    <a:pt x="3291764" y="833017"/>
                  </a:lnTo>
                  <a:cubicBezTo>
                    <a:pt x="3291764" y="859887"/>
                    <a:pt x="3269981" y="881670"/>
                    <a:pt x="3243110" y="881670"/>
                  </a:cubicBezTo>
                  <a:lnTo>
                    <a:pt x="48654" y="881670"/>
                  </a:lnTo>
                  <a:cubicBezTo>
                    <a:pt x="21783" y="881670"/>
                    <a:pt x="0" y="859887"/>
                    <a:pt x="0" y="833017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91764" cy="919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6861858"/>
            <a:ext cx="8115300" cy="2173612"/>
            <a:chOff x="0" y="0"/>
            <a:chExt cx="3291764" cy="881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91764" cy="881670"/>
            </a:xfrm>
            <a:custGeom>
              <a:avLst/>
              <a:gdLst/>
              <a:ahLst/>
              <a:cxnLst/>
              <a:rect l="l" t="t" r="r" b="b"/>
              <a:pathLst>
                <a:path w="3291764" h="881670">
                  <a:moveTo>
                    <a:pt x="48654" y="0"/>
                  </a:moveTo>
                  <a:lnTo>
                    <a:pt x="3243110" y="0"/>
                  </a:lnTo>
                  <a:cubicBezTo>
                    <a:pt x="3269981" y="0"/>
                    <a:pt x="3291764" y="21783"/>
                    <a:pt x="3291764" y="48654"/>
                  </a:cubicBezTo>
                  <a:lnTo>
                    <a:pt x="3291764" y="833017"/>
                  </a:lnTo>
                  <a:cubicBezTo>
                    <a:pt x="3291764" y="859887"/>
                    <a:pt x="3269981" y="881670"/>
                    <a:pt x="3243110" y="881670"/>
                  </a:cubicBezTo>
                  <a:lnTo>
                    <a:pt x="48654" y="881670"/>
                  </a:lnTo>
                  <a:cubicBezTo>
                    <a:pt x="21783" y="881670"/>
                    <a:pt x="0" y="859887"/>
                    <a:pt x="0" y="833017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5EFE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291764" cy="919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69089" y="1028700"/>
            <a:ext cx="4085681" cy="2347410"/>
          </a:xfrm>
          <a:custGeom>
            <a:avLst/>
            <a:gdLst/>
            <a:ahLst/>
            <a:cxnLst/>
            <a:rect l="l" t="t" r="r" b="b"/>
            <a:pathLst>
              <a:path w="4085681" h="2347410">
                <a:moveTo>
                  <a:pt x="0" y="0"/>
                </a:moveTo>
                <a:lnTo>
                  <a:pt x="4085681" y="0"/>
                </a:lnTo>
                <a:lnTo>
                  <a:pt x="4085681" y="2347410"/>
                </a:lnTo>
                <a:lnTo>
                  <a:pt x="0" y="234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6226105">
            <a:off x="1408639" y="2827840"/>
            <a:ext cx="1205212" cy="1727902"/>
          </a:xfrm>
          <a:custGeom>
            <a:avLst/>
            <a:gdLst/>
            <a:ahLst/>
            <a:cxnLst/>
            <a:rect l="l" t="t" r="r" b="b"/>
            <a:pathLst>
              <a:path w="1205212" h="1727902">
                <a:moveTo>
                  <a:pt x="0" y="0"/>
                </a:moveTo>
                <a:lnTo>
                  <a:pt x="1205212" y="0"/>
                </a:lnTo>
                <a:lnTo>
                  <a:pt x="1205212" y="1727902"/>
                </a:lnTo>
                <a:lnTo>
                  <a:pt x="0" y="1727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2011245" y="4132071"/>
            <a:ext cx="4797482" cy="4797482"/>
          </a:xfrm>
          <a:custGeom>
            <a:avLst/>
            <a:gdLst/>
            <a:ahLst/>
            <a:cxnLst/>
            <a:rect l="l" t="t" r="r" b="b"/>
            <a:pathLst>
              <a:path w="4797482" h="4797482">
                <a:moveTo>
                  <a:pt x="0" y="0"/>
                </a:moveTo>
                <a:lnTo>
                  <a:pt x="4797482" y="0"/>
                </a:lnTo>
                <a:lnTo>
                  <a:pt x="4797482" y="4797482"/>
                </a:lnTo>
                <a:lnTo>
                  <a:pt x="0" y="47974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9623476" y="5153740"/>
            <a:ext cx="7156349" cy="35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4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Great TV, picture quality .....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3476" y="7616891"/>
            <a:ext cx="7156349" cy="35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4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complaints, different tv .....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1389793"/>
            <a:ext cx="9144000" cy="244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72"/>
              </a:lnSpc>
            </a:pPr>
            <a:r>
              <a:rPr lang="en-US" sz="8471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How Do People Feel?"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23476" y="4596892"/>
            <a:ext cx="2544550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Top Pros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23476" y="7109528"/>
            <a:ext cx="2544550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Top Cons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78289" y="3459889"/>
            <a:ext cx="5827297" cy="4466007"/>
            <a:chOff x="0" y="0"/>
            <a:chExt cx="1688392" cy="12939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392" cy="1293974"/>
            </a:xfrm>
            <a:custGeom>
              <a:avLst/>
              <a:gdLst/>
              <a:ahLst/>
              <a:cxnLst/>
              <a:rect l="l" t="t" r="r" b="b"/>
              <a:pathLst>
                <a:path w="1688392" h="1293974">
                  <a:moveTo>
                    <a:pt x="67757" y="0"/>
                  </a:moveTo>
                  <a:lnTo>
                    <a:pt x="1620635" y="0"/>
                  </a:lnTo>
                  <a:cubicBezTo>
                    <a:pt x="1658056" y="0"/>
                    <a:pt x="1688392" y="30336"/>
                    <a:pt x="1688392" y="67757"/>
                  </a:cubicBezTo>
                  <a:lnTo>
                    <a:pt x="1688392" y="1226217"/>
                  </a:lnTo>
                  <a:cubicBezTo>
                    <a:pt x="1688392" y="1244188"/>
                    <a:pt x="1681253" y="1261422"/>
                    <a:pt x="1668546" y="1274128"/>
                  </a:cubicBezTo>
                  <a:cubicBezTo>
                    <a:pt x="1655840" y="1286835"/>
                    <a:pt x="1638605" y="1293974"/>
                    <a:pt x="1620635" y="1293974"/>
                  </a:cubicBezTo>
                  <a:lnTo>
                    <a:pt x="67757" y="1293974"/>
                  </a:lnTo>
                  <a:cubicBezTo>
                    <a:pt x="49786" y="1293974"/>
                    <a:pt x="32552" y="1286835"/>
                    <a:pt x="19845" y="1274128"/>
                  </a:cubicBezTo>
                  <a:cubicBezTo>
                    <a:pt x="7139" y="1261422"/>
                    <a:pt x="0" y="1244188"/>
                    <a:pt x="0" y="1226217"/>
                  </a:cubicBezTo>
                  <a:lnTo>
                    <a:pt x="0" y="67757"/>
                  </a:lnTo>
                  <a:cubicBezTo>
                    <a:pt x="0" y="49786"/>
                    <a:pt x="7139" y="32552"/>
                    <a:pt x="19845" y="19845"/>
                  </a:cubicBezTo>
                  <a:cubicBezTo>
                    <a:pt x="32552" y="7139"/>
                    <a:pt x="49786" y="0"/>
                    <a:pt x="67757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8392" cy="1332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82413" y="3459889"/>
            <a:ext cx="5827297" cy="4466007"/>
            <a:chOff x="0" y="0"/>
            <a:chExt cx="1688392" cy="1293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88392" cy="1293974"/>
            </a:xfrm>
            <a:custGeom>
              <a:avLst/>
              <a:gdLst/>
              <a:ahLst/>
              <a:cxnLst/>
              <a:rect l="l" t="t" r="r" b="b"/>
              <a:pathLst>
                <a:path w="1688392" h="1293974">
                  <a:moveTo>
                    <a:pt x="67757" y="0"/>
                  </a:moveTo>
                  <a:lnTo>
                    <a:pt x="1620635" y="0"/>
                  </a:lnTo>
                  <a:cubicBezTo>
                    <a:pt x="1658056" y="0"/>
                    <a:pt x="1688392" y="30336"/>
                    <a:pt x="1688392" y="67757"/>
                  </a:cubicBezTo>
                  <a:lnTo>
                    <a:pt x="1688392" y="1226217"/>
                  </a:lnTo>
                  <a:cubicBezTo>
                    <a:pt x="1688392" y="1244188"/>
                    <a:pt x="1681253" y="1261422"/>
                    <a:pt x="1668546" y="1274128"/>
                  </a:cubicBezTo>
                  <a:cubicBezTo>
                    <a:pt x="1655840" y="1286835"/>
                    <a:pt x="1638605" y="1293974"/>
                    <a:pt x="1620635" y="1293974"/>
                  </a:cubicBezTo>
                  <a:lnTo>
                    <a:pt x="67757" y="1293974"/>
                  </a:lnTo>
                  <a:cubicBezTo>
                    <a:pt x="49786" y="1293974"/>
                    <a:pt x="32552" y="1286835"/>
                    <a:pt x="19845" y="1274128"/>
                  </a:cubicBezTo>
                  <a:cubicBezTo>
                    <a:pt x="7139" y="1261422"/>
                    <a:pt x="0" y="1244188"/>
                    <a:pt x="0" y="1226217"/>
                  </a:cubicBezTo>
                  <a:lnTo>
                    <a:pt x="0" y="67757"/>
                  </a:lnTo>
                  <a:cubicBezTo>
                    <a:pt x="0" y="49786"/>
                    <a:pt x="7139" y="32552"/>
                    <a:pt x="19845" y="19845"/>
                  </a:cubicBezTo>
                  <a:cubicBezTo>
                    <a:pt x="32552" y="7139"/>
                    <a:pt x="49786" y="0"/>
                    <a:pt x="67757" y="0"/>
                  </a:cubicBezTo>
                  <a:close/>
                </a:path>
              </a:pathLst>
            </a:custGeom>
            <a:solidFill>
              <a:srgbClr val="F5EFE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88392" cy="1332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316282" y="4395381"/>
            <a:ext cx="3479161" cy="7061029"/>
          </a:xfrm>
          <a:custGeom>
            <a:avLst/>
            <a:gdLst/>
            <a:ahLst/>
            <a:cxnLst/>
            <a:rect l="l" t="t" r="r" b="b"/>
            <a:pathLst>
              <a:path w="3479161" h="7061029">
                <a:moveTo>
                  <a:pt x="0" y="0"/>
                </a:moveTo>
                <a:lnTo>
                  <a:pt x="3479161" y="0"/>
                </a:lnTo>
                <a:lnTo>
                  <a:pt x="3479161" y="7061029"/>
                </a:lnTo>
                <a:lnTo>
                  <a:pt x="0" y="7061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15073370" y="4822912"/>
            <a:ext cx="4084056" cy="8444476"/>
          </a:xfrm>
          <a:custGeom>
            <a:avLst/>
            <a:gdLst/>
            <a:ahLst/>
            <a:cxnLst/>
            <a:rect l="l" t="t" r="r" b="b"/>
            <a:pathLst>
              <a:path w="4084056" h="8444476">
                <a:moveTo>
                  <a:pt x="0" y="0"/>
                </a:moveTo>
                <a:lnTo>
                  <a:pt x="4084055" y="0"/>
                </a:lnTo>
                <a:lnTo>
                  <a:pt x="4084055" y="8444476"/>
                </a:lnTo>
                <a:lnTo>
                  <a:pt x="0" y="8444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3162879" y="4173554"/>
            <a:ext cx="4858118" cy="75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8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“A beautiful picture, slim and sturdy design...”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25887" y="7096222"/>
            <a:ext cx="4795110" cy="37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8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— KenB ★★★★★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47075" y="629257"/>
            <a:ext cx="11235271" cy="230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What Customers Are Saying</a:t>
            </a:r>
          </a:p>
        </p:txBody>
      </p:sp>
      <p:sp>
        <p:nvSpPr>
          <p:cNvPr id="19" name="Freeform 19"/>
          <p:cNvSpPr/>
          <p:nvPr/>
        </p:nvSpPr>
        <p:spPr>
          <a:xfrm rot="-6226105">
            <a:off x="1896630" y="683875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2" y="0"/>
                </a:lnTo>
                <a:lnTo>
                  <a:pt x="1501462" y="2152635"/>
                </a:lnTo>
                <a:lnTo>
                  <a:pt x="0" y="2152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20"/>
          <p:cNvSpPr txBox="1"/>
          <p:nvPr/>
        </p:nvSpPr>
        <p:spPr>
          <a:xfrm>
            <a:off x="10215252" y="4173554"/>
            <a:ext cx="4858118" cy="754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8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“A beautiful picture, slim and sturdy design...”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78260" y="7096222"/>
            <a:ext cx="4795110" cy="37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8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— KenB ★★★★★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256" y="3773621"/>
            <a:ext cx="8115300" cy="4864264"/>
            <a:chOff x="0" y="0"/>
            <a:chExt cx="3291764" cy="19730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1764" cy="1973064"/>
            </a:xfrm>
            <a:custGeom>
              <a:avLst/>
              <a:gdLst/>
              <a:ahLst/>
              <a:cxnLst/>
              <a:rect l="l" t="t" r="r" b="b"/>
              <a:pathLst>
                <a:path w="3291764" h="1973064">
                  <a:moveTo>
                    <a:pt x="48654" y="0"/>
                  </a:moveTo>
                  <a:lnTo>
                    <a:pt x="3243110" y="0"/>
                  </a:lnTo>
                  <a:cubicBezTo>
                    <a:pt x="3269981" y="0"/>
                    <a:pt x="3291764" y="21783"/>
                    <a:pt x="3291764" y="48654"/>
                  </a:cubicBezTo>
                  <a:lnTo>
                    <a:pt x="3291764" y="1924411"/>
                  </a:lnTo>
                  <a:cubicBezTo>
                    <a:pt x="3291764" y="1951281"/>
                    <a:pt x="3269981" y="1973064"/>
                    <a:pt x="3243110" y="1973064"/>
                  </a:cubicBezTo>
                  <a:lnTo>
                    <a:pt x="48654" y="1973064"/>
                  </a:lnTo>
                  <a:cubicBezTo>
                    <a:pt x="21783" y="1973064"/>
                    <a:pt x="0" y="1951281"/>
                    <a:pt x="0" y="1924411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91764" cy="2011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1068366" y="6613973"/>
            <a:ext cx="3857727" cy="7976504"/>
          </a:xfrm>
          <a:custGeom>
            <a:avLst/>
            <a:gdLst/>
            <a:ahLst/>
            <a:cxnLst/>
            <a:rect l="l" t="t" r="r" b="b"/>
            <a:pathLst>
              <a:path w="3857727" h="7976504">
                <a:moveTo>
                  <a:pt x="3857727" y="0"/>
                </a:moveTo>
                <a:lnTo>
                  <a:pt x="0" y="0"/>
                </a:lnTo>
                <a:lnTo>
                  <a:pt x="0" y="7976504"/>
                </a:lnTo>
                <a:lnTo>
                  <a:pt x="3857727" y="7976504"/>
                </a:lnTo>
                <a:lnTo>
                  <a:pt x="38577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7643152" y="6430619"/>
            <a:ext cx="2993397" cy="7552149"/>
          </a:xfrm>
          <a:custGeom>
            <a:avLst/>
            <a:gdLst/>
            <a:ahLst/>
            <a:cxnLst/>
            <a:rect l="l" t="t" r="r" b="b"/>
            <a:pathLst>
              <a:path w="2993397" h="7552149">
                <a:moveTo>
                  <a:pt x="2993397" y="0"/>
                </a:moveTo>
                <a:lnTo>
                  <a:pt x="0" y="0"/>
                </a:lnTo>
                <a:lnTo>
                  <a:pt x="0" y="7552148"/>
                </a:lnTo>
                <a:lnTo>
                  <a:pt x="2993397" y="7552148"/>
                </a:lnTo>
                <a:lnTo>
                  <a:pt x="29933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860498" y="789819"/>
            <a:ext cx="14628157" cy="438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89"/>
              </a:lnSpc>
            </a:pPr>
            <a:r>
              <a:rPr lang="en-US" sz="10256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Rating Distribution</a:t>
            </a:r>
          </a:p>
          <a:p>
            <a:pPr algn="l">
              <a:lnSpc>
                <a:spcPts val="11589"/>
              </a:lnSpc>
            </a:pPr>
            <a:endParaRPr lang="en-US" sz="10256">
              <a:solidFill>
                <a:srgbClr val="FFFFFF"/>
              </a:solidFill>
              <a:latin typeface="チェックポイント"/>
              <a:ea typeface="チェックポイント"/>
              <a:cs typeface="チェックポイント"/>
              <a:sym typeface="チェックポイント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792032" y="7813944"/>
            <a:ext cx="2991936" cy="1647882"/>
          </a:xfrm>
          <a:custGeom>
            <a:avLst/>
            <a:gdLst/>
            <a:ahLst/>
            <a:cxnLst/>
            <a:rect l="l" t="t" r="r" b="b"/>
            <a:pathLst>
              <a:path w="2991936" h="1647882">
                <a:moveTo>
                  <a:pt x="0" y="0"/>
                </a:moveTo>
                <a:lnTo>
                  <a:pt x="2991936" y="0"/>
                </a:lnTo>
                <a:lnTo>
                  <a:pt x="2991936" y="1647882"/>
                </a:lnTo>
                <a:lnTo>
                  <a:pt x="0" y="1647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 rot="-6226105">
            <a:off x="7348936" y="706040"/>
            <a:ext cx="1068673" cy="1532148"/>
          </a:xfrm>
          <a:custGeom>
            <a:avLst/>
            <a:gdLst/>
            <a:ahLst/>
            <a:cxnLst/>
            <a:rect l="l" t="t" r="r" b="b"/>
            <a:pathLst>
              <a:path w="1068673" h="1532148">
                <a:moveTo>
                  <a:pt x="0" y="0"/>
                </a:moveTo>
                <a:lnTo>
                  <a:pt x="1068673" y="0"/>
                </a:lnTo>
                <a:lnTo>
                  <a:pt x="1068673" y="1532148"/>
                </a:lnTo>
                <a:lnTo>
                  <a:pt x="0" y="1532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6" name="Group 16"/>
          <p:cNvGrpSpPr/>
          <p:nvPr/>
        </p:nvGrpSpPr>
        <p:grpSpPr>
          <a:xfrm>
            <a:off x="12157619" y="1651390"/>
            <a:ext cx="4344818" cy="7379978"/>
            <a:chOff x="0" y="0"/>
            <a:chExt cx="812800" cy="13805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1380598"/>
            </a:xfrm>
            <a:custGeom>
              <a:avLst/>
              <a:gdLst/>
              <a:ahLst/>
              <a:cxnLst/>
              <a:rect l="l" t="t" r="r" b="b"/>
              <a:pathLst>
                <a:path w="812800" h="1380598">
                  <a:moveTo>
                    <a:pt x="40983" y="0"/>
                  </a:moveTo>
                  <a:lnTo>
                    <a:pt x="771817" y="0"/>
                  </a:lnTo>
                  <a:cubicBezTo>
                    <a:pt x="794451" y="0"/>
                    <a:pt x="812800" y="18349"/>
                    <a:pt x="812800" y="40983"/>
                  </a:cubicBezTo>
                  <a:lnTo>
                    <a:pt x="812800" y="1339615"/>
                  </a:lnTo>
                  <a:cubicBezTo>
                    <a:pt x="812800" y="1362249"/>
                    <a:pt x="794451" y="1380598"/>
                    <a:pt x="771817" y="1380598"/>
                  </a:cubicBezTo>
                  <a:lnTo>
                    <a:pt x="40983" y="1380598"/>
                  </a:lnTo>
                  <a:cubicBezTo>
                    <a:pt x="18349" y="1380598"/>
                    <a:pt x="0" y="1362249"/>
                    <a:pt x="0" y="1339615"/>
                  </a:cubicBezTo>
                  <a:lnTo>
                    <a:pt x="0" y="40983"/>
                  </a:lnTo>
                  <a:cubicBezTo>
                    <a:pt x="0" y="18349"/>
                    <a:pt x="18349" y="0"/>
                    <a:pt x="40983" y="0"/>
                  </a:cubicBezTo>
                  <a:close/>
                </a:path>
              </a:pathLst>
            </a:custGeom>
            <a:blipFill>
              <a:blip r:embed="rId12"/>
              <a:stretch>
                <a:fillRect t="-476" b="-47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099220" y="4442392"/>
            <a:ext cx="6691372" cy="70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The majority of users are very satisfied. This product is considered highly satisfactory.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9220" y="5560417"/>
            <a:ext cx="5784053" cy="105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Ratings 5 and 4 are the highest. Most users are consistently satisfied with the product's quality.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9220" y="7033073"/>
            <a:ext cx="5784053" cy="105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The rating distribution is skewed toward the high end. The product is considered very good by many users.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256" y="3773621"/>
            <a:ext cx="8115300" cy="4864264"/>
            <a:chOff x="0" y="0"/>
            <a:chExt cx="3291764" cy="19730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1764" cy="1973064"/>
            </a:xfrm>
            <a:custGeom>
              <a:avLst/>
              <a:gdLst/>
              <a:ahLst/>
              <a:cxnLst/>
              <a:rect l="l" t="t" r="r" b="b"/>
              <a:pathLst>
                <a:path w="3291764" h="1973064">
                  <a:moveTo>
                    <a:pt x="48654" y="0"/>
                  </a:moveTo>
                  <a:lnTo>
                    <a:pt x="3243110" y="0"/>
                  </a:lnTo>
                  <a:cubicBezTo>
                    <a:pt x="3269981" y="0"/>
                    <a:pt x="3291764" y="21783"/>
                    <a:pt x="3291764" y="48654"/>
                  </a:cubicBezTo>
                  <a:lnTo>
                    <a:pt x="3291764" y="1924411"/>
                  </a:lnTo>
                  <a:cubicBezTo>
                    <a:pt x="3291764" y="1951281"/>
                    <a:pt x="3269981" y="1973064"/>
                    <a:pt x="3243110" y="1973064"/>
                  </a:cubicBezTo>
                  <a:lnTo>
                    <a:pt x="48654" y="1973064"/>
                  </a:lnTo>
                  <a:cubicBezTo>
                    <a:pt x="21783" y="1973064"/>
                    <a:pt x="0" y="1951281"/>
                    <a:pt x="0" y="1924411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91764" cy="2011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1068366" y="6613973"/>
            <a:ext cx="3857727" cy="7976504"/>
          </a:xfrm>
          <a:custGeom>
            <a:avLst/>
            <a:gdLst/>
            <a:ahLst/>
            <a:cxnLst/>
            <a:rect l="l" t="t" r="r" b="b"/>
            <a:pathLst>
              <a:path w="3857727" h="7976504">
                <a:moveTo>
                  <a:pt x="3857727" y="0"/>
                </a:moveTo>
                <a:lnTo>
                  <a:pt x="0" y="0"/>
                </a:lnTo>
                <a:lnTo>
                  <a:pt x="0" y="7976504"/>
                </a:lnTo>
                <a:lnTo>
                  <a:pt x="3857727" y="7976504"/>
                </a:lnTo>
                <a:lnTo>
                  <a:pt x="38577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7643152" y="6430619"/>
            <a:ext cx="2993397" cy="7552149"/>
          </a:xfrm>
          <a:custGeom>
            <a:avLst/>
            <a:gdLst/>
            <a:ahLst/>
            <a:cxnLst/>
            <a:rect l="l" t="t" r="r" b="b"/>
            <a:pathLst>
              <a:path w="2993397" h="7552149">
                <a:moveTo>
                  <a:pt x="2993397" y="0"/>
                </a:moveTo>
                <a:lnTo>
                  <a:pt x="0" y="0"/>
                </a:lnTo>
                <a:lnTo>
                  <a:pt x="0" y="7552148"/>
                </a:lnTo>
                <a:lnTo>
                  <a:pt x="2993397" y="7552148"/>
                </a:lnTo>
                <a:lnTo>
                  <a:pt x="29933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860498" y="789819"/>
            <a:ext cx="14628157" cy="438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89"/>
              </a:lnSpc>
            </a:pPr>
            <a:r>
              <a:rPr lang="en-US" sz="10256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Rating by </a:t>
            </a:r>
          </a:p>
          <a:p>
            <a:pPr algn="l">
              <a:lnSpc>
                <a:spcPts val="11589"/>
              </a:lnSpc>
            </a:pPr>
            <a:r>
              <a:rPr lang="en-US" sz="10256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Used Product</a:t>
            </a:r>
          </a:p>
          <a:p>
            <a:pPr algn="l">
              <a:lnSpc>
                <a:spcPts val="11589"/>
              </a:lnSpc>
            </a:pPr>
            <a:endParaRPr lang="en-US" sz="10256">
              <a:solidFill>
                <a:srgbClr val="FFFFFF"/>
              </a:solidFill>
              <a:latin typeface="チェックポイント"/>
              <a:ea typeface="チェックポイント"/>
              <a:cs typeface="チェックポイント"/>
              <a:sym typeface="チェックポイント"/>
            </a:endParaRPr>
          </a:p>
        </p:txBody>
      </p:sp>
      <p:sp>
        <p:nvSpPr>
          <p:cNvPr id="14" name="Freeform 14"/>
          <p:cNvSpPr/>
          <p:nvPr/>
        </p:nvSpPr>
        <p:spPr>
          <a:xfrm rot="-6226105">
            <a:off x="7348936" y="706040"/>
            <a:ext cx="1068673" cy="1532148"/>
          </a:xfrm>
          <a:custGeom>
            <a:avLst/>
            <a:gdLst/>
            <a:ahLst/>
            <a:cxnLst/>
            <a:rect l="l" t="t" r="r" b="b"/>
            <a:pathLst>
              <a:path w="1068673" h="1532148">
                <a:moveTo>
                  <a:pt x="0" y="0"/>
                </a:moveTo>
                <a:lnTo>
                  <a:pt x="1068673" y="0"/>
                </a:lnTo>
                <a:lnTo>
                  <a:pt x="1068673" y="1532148"/>
                </a:lnTo>
                <a:lnTo>
                  <a:pt x="0" y="1532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5" name="Group 15"/>
          <p:cNvGrpSpPr/>
          <p:nvPr/>
        </p:nvGrpSpPr>
        <p:grpSpPr>
          <a:xfrm>
            <a:off x="12157619" y="1651390"/>
            <a:ext cx="4344818" cy="7379978"/>
            <a:chOff x="0" y="0"/>
            <a:chExt cx="812800" cy="13805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80598"/>
            </a:xfrm>
            <a:custGeom>
              <a:avLst/>
              <a:gdLst/>
              <a:ahLst/>
              <a:cxnLst/>
              <a:rect l="l" t="t" r="r" b="b"/>
              <a:pathLst>
                <a:path w="812800" h="1380598">
                  <a:moveTo>
                    <a:pt x="40983" y="0"/>
                  </a:moveTo>
                  <a:lnTo>
                    <a:pt x="771817" y="0"/>
                  </a:lnTo>
                  <a:cubicBezTo>
                    <a:pt x="794451" y="0"/>
                    <a:pt x="812800" y="18349"/>
                    <a:pt x="812800" y="40983"/>
                  </a:cubicBezTo>
                  <a:lnTo>
                    <a:pt x="812800" y="1339615"/>
                  </a:lnTo>
                  <a:cubicBezTo>
                    <a:pt x="812800" y="1362249"/>
                    <a:pt x="794451" y="1380598"/>
                    <a:pt x="771817" y="1380598"/>
                  </a:cubicBezTo>
                  <a:lnTo>
                    <a:pt x="40983" y="1380598"/>
                  </a:lnTo>
                  <a:cubicBezTo>
                    <a:pt x="18349" y="1380598"/>
                    <a:pt x="0" y="1362249"/>
                    <a:pt x="0" y="1339615"/>
                  </a:cubicBezTo>
                  <a:lnTo>
                    <a:pt x="0" y="40983"/>
                  </a:lnTo>
                  <a:cubicBezTo>
                    <a:pt x="0" y="18349"/>
                    <a:pt x="18349" y="0"/>
                    <a:pt x="40983" y="0"/>
                  </a:cubicBezTo>
                  <a:close/>
                </a:path>
              </a:pathLst>
            </a:custGeom>
            <a:blipFill>
              <a:blip r:embed="rId10"/>
              <a:stretch>
                <a:fillRect r="-3916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099220" y="4442392"/>
            <a:ext cx="6691372" cy="70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The majority of users are very satisfied. This product is considered highly satisfactory.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9220" y="5560417"/>
            <a:ext cx="5784053" cy="105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Ratings 5 and 4 are the highest. Most users are consistently satisfied with the product's quality.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9220" y="7033073"/>
            <a:ext cx="5784053" cy="105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The rating distribution is skewed toward the high end. The product is considered very good by many users.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256" y="3773621"/>
            <a:ext cx="8115300" cy="4864264"/>
            <a:chOff x="0" y="0"/>
            <a:chExt cx="3291764" cy="19730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1764" cy="1973064"/>
            </a:xfrm>
            <a:custGeom>
              <a:avLst/>
              <a:gdLst/>
              <a:ahLst/>
              <a:cxnLst/>
              <a:rect l="l" t="t" r="r" b="b"/>
              <a:pathLst>
                <a:path w="3291764" h="1973064">
                  <a:moveTo>
                    <a:pt x="48654" y="0"/>
                  </a:moveTo>
                  <a:lnTo>
                    <a:pt x="3243110" y="0"/>
                  </a:lnTo>
                  <a:cubicBezTo>
                    <a:pt x="3269981" y="0"/>
                    <a:pt x="3291764" y="21783"/>
                    <a:pt x="3291764" y="48654"/>
                  </a:cubicBezTo>
                  <a:lnTo>
                    <a:pt x="3291764" y="1924411"/>
                  </a:lnTo>
                  <a:cubicBezTo>
                    <a:pt x="3291764" y="1951281"/>
                    <a:pt x="3269981" y="1973064"/>
                    <a:pt x="3243110" y="1973064"/>
                  </a:cubicBezTo>
                  <a:lnTo>
                    <a:pt x="48654" y="1973064"/>
                  </a:lnTo>
                  <a:cubicBezTo>
                    <a:pt x="21783" y="1973064"/>
                    <a:pt x="0" y="1951281"/>
                    <a:pt x="0" y="1924411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91764" cy="2011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1068366" y="6613973"/>
            <a:ext cx="3857727" cy="7976504"/>
          </a:xfrm>
          <a:custGeom>
            <a:avLst/>
            <a:gdLst/>
            <a:ahLst/>
            <a:cxnLst/>
            <a:rect l="l" t="t" r="r" b="b"/>
            <a:pathLst>
              <a:path w="3857727" h="7976504">
                <a:moveTo>
                  <a:pt x="3857727" y="0"/>
                </a:moveTo>
                <a:lnTo>
                  <a:pt x="0" y="0"/>
                </a:lnTo>
                <a:lnTo>
                  <a:pt x="0" y="7976504"/>
                </a:lnTo>
                <a:lnTo>
                  <a:pt x="3857727" y="7976504"/>
                </a:lnTo>
                <a:lnTo>
                  <a:pt x="38577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7643152" y="6430619"/>
            <a:ext cx="2993397" cy="7552149"/>
          </a:xfrm>
          <a:custGeom>
            <a:avLst/>
            <a:gdLst/>
            <a:ahLst/>
            <a:cxnLst/>
            <a:rect l="l" t="t" r="r" b="b"/>
            <a:pathLst>
              <a:path w="2993397" h="7552149">
                <a:moveTo>
                  <a:pt x="2993397" y="0"/>
                </a:moveTo>
                <a:lnTo>
                  <a:pt x="0" y="0"/>
                </a:lnTo>
                <a:lnTo>
                  <a:pt x="0" y="7552148"/>
                </a:lnTo>
                <a:lnTo>
                  <a:pt x="2993397" y="7552148"/>
                </a:lnTo>
                <a:lnTo>
                  <a:pt x="29933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860498" y="789819"/>
            <a:ext cx="14628157" cy="438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89"/>
              </a:lnSpc>
            </a:pPr>
            <a:r>
              <a:rPr lang="en-US" sz="10256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Average </a:t>
            </a:r>
          </a:p>
          <a:p>
            <a:pPr algn="l">
              <a:lnSpc>
                <a:spcPts val="11589"/>
              </a:lnSpc>
            </a:pPr>
            <a:r>
              <a:rPr lang="en-US" sz="10256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Rating Period</a:t>
            </a:r>
          </a:p>
          <a:p>
            <a:pPr algn="l">
              <a:lnSpc>
                <a:spcPts val="11589"/>
              </a:lnSpc>
            </a:pPr>
            <a:endParaRPr lang="en-US" sz="10256">
              <a:solidFill>
                <a:srgbClr val="FFFFFF"/>
              </a:solidFill>
              <a:latin typeface="チェックポイント"/>
              <a:ea typeface="チェックポイント"/>
              <a:cs typeface="チェックポイント"/>
              <a:sym typeface="チェックポイント"/>
            </a:endParaRPr>
          </a:p>
        </p:txBody>
      </p:sp>
      <p:sp>
        <p:nvSpPr>
          <p:cNvPr id="14" name="Freeform 14"/>
          <p:cNvSpPr/>
          <p:nvPr/>
        </p:nvSpPr>
        <p:spPr>
          <a:xfrm rot="-6226105">
            <a:off x="7348936" y="706040"/>
            <a:ext cx="1068673" cy="1532148"/>
          </a:xfrm>
          <a:custGeom>
            <a:avLst/>
            <a:gdLst/>
            <a:ahLst/>
            <a:cxnLst/>
            <a:rect l="l" t="t" r="r" b="b"/>
            <a:pathLst>
              <a:path w="1068673" h="1532148">
                <a:moveTo>
                  <a:pt x="0" y="0"/>
                </a:moveTo>
                <a:lnTo>
                  <a:pt x="1068673" y="0"/>
                </a:lnTo>
                <a:lnTo>
                  <a:pt x="1068673" y="1532148"/>
                </a:lnTo>
                <a:lnTo>
                  <a:pt x="0" y="1532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5" name="Group 15"/>
          <p:cNvGrpSpPr/>
          <p:nvPr/>
        </p:nvGrpSpPr>
        <p:grpSpPr>
          <a:xfrm>
            <a:off x="12157619" y="1651390"/>
            <a:ext cx="4344818" cy="7379978"/>
            <a:chOff x="0" y="0"/>
            <a:chExt cx="812800" cy="13805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80598"/>
            </a:xfrm>
            <a:custGeom>
              <a:avLst/>
              <a:gdLst/>
              <a:ahLst/>
              <a:cxnLst/>
              <a:rect l="l" t="t" r="r" b="b"/>
              <a:pathLst>
                <a:path w="812800" h="1380598">
                  <a:moveTo>
                    <a:pt x="40983" y="0"/>
                  </a:moveTo>
                  <a:lnTo>
                    <a:pt x="771817" y="0"/>
                  </a:lnTo>
                  <a:cubicBezTo>
                    <a:pt x="794451" y="0"/>
                    <a:pt x="812800" y="18349"/>
                    <a:pt x="812800" y="40983"/>
                  </a:cubicBezTo>
                  <a:lnTo>
                    <a:pt x="812800" y="1339615"/>
                  </a:lnTo>
                  <a:cubicBezTo>
                    <a:pt x="812800" y="1362249"/>
                    <a:pt x="794451" y="1380598"/>
                    <a:pt x="771817" y="1380598"/>
                  </a:cubicBezTo>
                  <a:lnTo>
                    <a:pt x="40983" y="1380598"/>
                  </a:lnTo>
                  <a:cubicBezTo>
                    <a:pt x="18349" y="1380598"/>
                    <a:pt x="0" y="1362249"/>
                    <a:pt x="0" y="1339615"/>
                  </a:cubicBezTo>
                  <a:lnTo>
                    <a:pt x="0" y="40983"/>
                  </a:lnTo>
                  <a:cubicBezTo>
                    <a:pt x="0" y="18349"/>
                    <a:pt x="18349" y="0"/>
                    <a:pt x="40983" y="0"/>
                  </a:cubicBezTo>
                  <a:close/>
                </a:path>
              </a:pathLst>
            </a:custGeom>
            <a:blipFill>
              <a:blip r:embed="rId10"/>
              <a:stretch>
                <a:fillRect l="-1449" r="-23998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099220" y="4442392"/>
            <a:ext cx="6691372" cy="701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The majority of users are very satisfied. This product is considered highly satisfactory.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9220" y="5560417"/>
            <a:ext cx="5784053" cy="105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Ratings 5 and 4 are the highest. Most users are consistently satisfied with the product's quality.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9220" y="7033073"/>
            <a:ext cx="5784053" cy="1053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The rating distribution is skewed toward the high end. The product is considered very good by many users.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887299"/>
            <a:ext cx="5216988" cy="6371001"/>
            <a:chOff x="0" y="0"/>
            <a:chExt cx="1688392" cy="2061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392" cy="2061869"/>
            </a:xfrm>
            <a:custGeom>
              <a:avLst/>
              <a:gdLst/>
              <a:ahLst/>
              <a:cxnLst/>
              <a:rect l="l" t="t" r="r" b="b"/>
              <a:pathLst>
                <a:path w="1688392" h="2061869">
                  <a:moveTo>
                    <a:pt x="75683" y="0"/>
                  </a:moveTo>
                  <a:lnTo>
                    <a:pt x="1612709" y="0"/>
                  </a:lnTo>
                  <a:cubicBezTo>
                    <a:pt x="1654507" y="0"/>
                    <a:pt x="1688392" y="33884"/>
                    <a:pt x="1688392" y="75683"/>
                  </a:cubicBezTo>
                  <a:lnTo>
                    <a:pt x="1688392" y="1986186"/>
                  </a:lnTo>
                  <a:cubicBezTo>
                    <a:pt x="1688392" y="2006258"/>
                    <a:pt x="1680418" y="2025509"/>
                    <a:pt x="1666225" y="2039702"/>
                  </a:cubicBezTo>
                  <a:cubicBezTo>
                    <a:pt x="1652032" y="2053895"/>
                    <a:pt x="1632781" y="2061869"/>
                    <a:pt x="1612709" y="2061869"/>
                  </a:cubicBezTo>
                  <a:lnTo>
                    <a:pt x="75683" y="2061869"/>
                  </a:lnTo>
                  <a:cubicBezTo>
                    <a:pt x="55611" y="2061869"/>
                    <a:pt x="36360" y="2053895"/>
                    <a:pt x="22167" y="2039702"/>
                  </a:cubicBezTo>
                  <a:cubicBezTo>
                    <a:pt x="7974" y="2025509"/>
                    <a:pt x="0" y="2006258"/>
                    <a:pt x="0" y="1986186"/>
                  </a:cubicBezTo>
                  <a:lnTo>
                    <a:pt x="0" y="75683"/>
                  </a:lnTo>
                  <a:cubicBezTo>
                    <a:pt x="0" y="55611"/>
                    <a:pt x="7974" y="36360"/>
                    <a:pt x="22167" y="22167"/>
                  </a:cubicBezTo>
                  <a:cubicBezTo>
                    <a:pt x="36360" y="7974"/>
                    <a:pt x="55611" y="0"/>
                    <a:pt x="75683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8392" cy="209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35391" y="2887299"/>
            <a:ext cx="5216988" cy="6371001"/>
            <a:chOff x="0" y="0"/>
            <a:chExt cx="1688392" cy="20618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88392" cy="2061869"/>
            </a:xfrm>
            <a:custGeom>
              <a:avLst/>
              <a:gdLst/>
              <a:ahLst/>
              <a:cxnLst/>
              <a:rect l="l" t="t" r="r" b="b"/>
              <a:pathLst>
                <a:path w="1688392" h="2061869">
                  <a:moveTo>
                    <a:pt x="75683" y="0"/>
                  </a:moveTo>
                  <a:lnTo>
                    <a:pt x="1612709" y="0"/>
                  </a:lnTo>
                  <a:cubicBezTo>
                    <a:pt x="1654507" y="0"/>
                    <a:pt x="1688392" y="33884"/>
                    <a:pt x="1688392" y="75683"/>
                  </a:cubicBezTo>
                  <a:lnTo>
                    <a:pt x="1688392" y="1986186"/>
                  </a:lnTo>
                  <a:cubicBezTo>
                    <a:pt x="1688392" y="2006258"/>
                    <a:pt x="1680418" y="2025509"/>
                    <a:pt x="1666225" y="2039702"/>
                  </a:cubicBezTo>
                  <a:cubicBezTo>
                    <a:pt x="1652032" y="2053895"/>
                    <a:pt x="1632781" y="2061869"/>
                    <a:pt x="1612709" y="2061869"/>
                  </a:cubicBezTo>
                  <a:lnTo>
                    <a:pt x="75683" y="2061869"/>
                  </a:lnTo>
                  <a:cubicBezTo>
                    <a:pt x="55611" y="2061869"/>
                    <a:pt x="36360" y="2053895"/>
                    <a:pt x="22167" y="2039702"/>
                  </a:cubicBezTo>
                  <a:cubicBezTo>
                    <a:pt x="7974" y="2025509"/>
                    <a:pt x="0" y="2006258"/>
                    <a:pt x="0" y="1986186"/>
                  </a:cubicBezTo>
                  <a:lnTo>
                    <a:pt x="0" y="75683"/>
                  </a:lnTo>
                  <a:cubicBezTo>
                    <a:pt x="0" y="55611"/>
                    <a:pt x="7974" y="36360"/>
                    <a:pt x="22167" y="22167"/>
                  </a:cubicBezTo>
                  <a:cubicBezTo>
                    <a:pt x="36360" y="7974"/>
                    <a:pt x="55611" y="0"/>
                    <a:pt x="75683" y="0"/>
                  </a:cubicBezTo>
                  <a:close/>
                </a:path>
              </a:pathLst>
            </a:custGeom>
            <a:solidFill>
              <a:srgbClr val="F5EFE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88392" cy="209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42312" y="2887299"/>
            <a:ext cx="5216988" cy="6371001"/>
            <a:chOff x="0" y="0"/>
            <a:chExt cx="1688392" cy="20618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8392" cy="2061869"/>
            </a:xfrm>
            <a:custGeom>
              <a:avLst/>
              <a:gdLst/>
              <a:ahLst/>
              <a:cxnLst/>
              <a:rect l="l" t="t" r="r" b="b"/>
              <a:pathLst>
                <a:path w="1688392" h="2061869">
                  <a:moveTo>
                    <a:pt x="75683" y="0"/>
                  </a:moveTo>
                  <a:lnTo>
                    <a:pt x="1612709" y="0"/>
                  </a:lnTo>
                  <a:cubicBezTo>
                    <a:pt x="1654507" y="0"/>
                    <a:pt x="1688392" y="33884"/>
                    <a:pt x="1688392" y="75683"/>
                  </a:cubicBezTo>
                  <a:lnTo>
                    <a:pt x="1688392" y="1986186"/>
                  </a:lnTo>
                  <a:cubicBezTo>
                    <a:pt x="1688392" y="2006258"/>
                    <a:pt x="1680418" y="2025509"/>
                    <a:pt x="1666225" y="2039702"/>
                  </a:cubicBezTo>
                  <a:cubicBezTo>
                    <a:pt x="1652032" y="2053895"/>
                    <a:pt x="1632781" y="2061869"/>
                    <a:pt x="1612709" y="2061869"/>
                  </a:cubicBezTo>
                  <a:lnTo>
                    <a:pt x="75683" y="2061869"/>
                  </a:lnTo>
                  <a:cubicBezTo>
                    <a:pt x="55611" y="2061869"/>
                    <a:pt x="36360" y="2053895"/>
                    <a:pt x="22167" y="2039702"/>
                  </a:cubicBezTo>
                  <a:cubicBezTo>
                    <a:pt x="7974" y="2025509"/>
                    <a:pt x="0" y="2006258"/>
                    <a:pt x="0" y="1986186"/>
                  </a:cubicBezTo>
                  <a:lnTo>
                    <a:pt x="0" y="75683"/>
                  </a:lnTo>
                  <a:cubicBezTo>
                    <a:pt x="0" y="55611"/>
                    <a:pt x="7974" y="36360"/>
                    <a:pt x="22167" y="22167"/>
                  </a:cubicBezTo>
                  <a:cubicBezTo>
                    <a:pt x="36360" y="7974"/>
                    <a:pt x="55611" y="0"/>
                    <a:pt x="75683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88392" cy="209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86350" y="1066800"/>
            <a:ext cx="8115300" cy="124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72"/>
              </a:lnSpc>
            </a:pPr>
            <a:r>
              <a:rPr lang="en-US" sz="8471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Conclusion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-1194241" y="804833"/>
            <a:ext cx="3145966" cy="1732718"/>
          </a:xfrm>
          <a:custGeom>
            <a:avLst/>
            <a:gdLst/>
            <a:ahLst/>
            <a:cxnLst/>
            <a:rect l="l" t="t" r="r" b="b"/>
            <a:pathLst>
              <a:path w="3145966" h="1732718">
                <a:moveTo>
                  <a:pt x="0" y="0"/>
                </a:moveTo>
                <a:lnTo>
                  <a:pt x="3145966" y="0"/>
                </a:lnTo>
                <a:lnTo>
                  <a:pt x="3145966" y="1732718"/>
                </a:lnTo>
                <a:lnTo>
                  <a:pt x="0" y="1732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 rot="-6226105">
            <a:off x="16584011" y="5859490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3" y="0"/>
                </a:lnTo>
                <a:lnTo>
                  <a:pt x="1501463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 rot="-6226105">
            <a:off x="27876" y="5859490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3" y="0"/>
                </a:lnTo>
                <a:lnTo>
                  <a:pt x="1501463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307</Words>
  <Application>Microsoft Office PowerPoint</Application>
  <PresentationFormat>Custom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チェックポイント</vt:lpstr>
      <vt:lpstr>Calibri</vt:lpstr>
      <vt:lpstr>Poppins</vt:lpstr>
      <vt:lpstr>Inter Medium</vt:lpstr>
      <vt:lpstr>Poppins Bold</vt:lpstr>
      <vt:lpstr>Inter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By Howard Ong</dc:title>
  <cp:lastModifiedBy>RIECKY SYARIEF POERWADIREDJA</cp:lastModifiedBy>
  <cp:revision>2</cp:revision>
  <dcterms:created xsi:type="dcterms:W3CDTF">2006-08-16T00:00:00Z</dcterms:created>
  <dcterms:modified xsi:type="dcterms:W3CDTF">2025-07-02T10:01:36Z</dcterms:modified>
  <dc:identifier>DAGsATGDyxo</dc:identifier>
</cp:coreProperties>
</file>